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80538-4A72-5241-A549-ABEF8C94A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AA9D5D-08A1-0D49-B0AD-C60ECEE14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E9E79-8592-9044-9F9E-0AB781D10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6EF09-4E8E-D748-813C-639A8D70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8EA9D-3203-B249-9A7A-BDA66F9CB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8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FD8CE-71ED-4A42-A7D6-031660DF2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233B0-5B85-4D46-8790-2396DF6AD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86DCC-3F2B-0842-AC05-52B3607A9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7C199-CE83-E340-AD95-19B5500C6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302DF-761D-7A46-AFD0-D5C0F0D4D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FB7BDE-44C5-D14C-9022-94E022832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0B26A5-815D-C443-B179-825AAB9EF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494CC-4486-1F45-AD81-50CEFC0D6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11F52-E5C6-9643-8B85-06D4FC64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2D043-ECC3-F342-90F8-DE7F923EB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9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CF375-5D08-804B-B77D-BF2AA12E6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1696D-E888-434C-84A7-887B0A84F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50936-20EA-B240-B20C-AA8B972D6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6C509-6AD0-AF41-BF3E-4DE416CE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88899-299F-0E46-8453-7FB51CB3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543BB-0C4F-844A-AB41-9B054D46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5ADB4-0802-364F-AC44-36726D0A3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4E474-D702-C344-8240-6B42F925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ACD67-B16B-B447-ACE8-EF24E59F3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0A298-4048-F24D-9371-B9210950A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9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EFCA1-E53F-4246-82AF-F0D360945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B1F3-7A2E-C444-817C-768187E86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DB4CC-2E77-9044-B62A-8678ADF67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E4C5C-7016-E346-8E0F-FBB5B89C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9/4/20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04EEE-30CA-4E4D-AB78-FAC8A8B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527CD-7563-5E47-9A01-0A3FCA41E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3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A1081-060C-A54F-9CFD-35055AE00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FFFE1-07D8-854D-ABFA-A7433C50C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BA262-F96D-2244-989E-3356ABC76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DB5C58-425F-5A4C-8EF3-5770EB27E4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DADF2B-A71C-9E40-A68C-2B11CD837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3E0788-FBE1-D241-8FC5-A39BB4A38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9/4/20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C9D310-73A8-3D41-9E4A-D5BB0913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B2D04F-A846-8C44-8E0D-EE7C92A85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C19D-273E-1B4E-A920-C620C833C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DABF43-BA68-EA40-830E-5AD90336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9/4/20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D530D-88E0-B54A-8A7E-3A115E9EF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0C386C-8CC0-DA42-8EF8-E2A41301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1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3A271-E0B8-394F-BA64-142FF8C2D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9/4/20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800F4A-5F1A-D04E-9322-E80ADEB4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665A5-A7D5-344B-B9B8-1501547DC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6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27ED0-57E0-4345-828F-0285F46A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94E6A-1E47-664C-93A1-9096B33B2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A7D15-15A5-A442-AF5C-E03F84B59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1CF5F-45D8-EE4B-A802-CFFCB749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9/4/20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88974-C58F-1644-A50C-9BB68D17E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6963A-F45B-374D-8792-34A92CF29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5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28809-054A-184D-9C16-BB0CEC59E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DE5B1F-153C-C54A-967B-052168B9D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A332D-B481-FF45-BEC8-7C5630D90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8A37B-A9C7-1747-AD15-D0FF6EC92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9/4/20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3C429-D124-4C42-BD7A-D0D81151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52955-58CC-BE4F-B99A-E34B592B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5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EEF2C-7580-0B40-9A85-B751B4AC6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688CE-F33E-CF4B-A253-0EE8FF522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2D4D7-5DE0-BE46-891C-FDB5EE2EC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3226A-75EB-3145-9E21-F5D7A165EDC4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84B3D-A8ED-BF48-BFEE-20AF03542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74221-0E6C-8F4D-A17D-443F7C7B2D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F722D393-1941-CE4D-8428-F0553D70F15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24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032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Fey</dc:creator>
  <cp:lastModifiedBy>Kristina Meyer</cp:lastModifiedBy>
  <cp:revision>3</cp:revision>
  <dcterms:created xsi:type="dcterms:W3CDTF">2019-05-22T19:05:51Z</dcterms:created>
  <dcterms:modified xsi:type="dcterms:W3CDTF">2020-09-04T22:18:05Z</dcterms:modified>
</cp:coreProperties>
</file>